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92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18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7494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0432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867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2166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0059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668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336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44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88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97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1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95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35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45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87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F62035D-FF1C-4110-B6AB-DBC4DA52709E}" type="datetimeFigureOut">
              <a:rPr lang="it-IT" smtClean="0"/>
              <a:t>05/11/2022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250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71264" y="709300"/>
            <a:ext cx="6631536" cy="1529697"/>
          </a:xfrm>
        </p:spPr>
        <p:txBody>
          <a:bodyPr>
            <a:normAutofit/>
          </a:bodyPr>
          <a:lstStyle/>
          <a:p>
            <a:pPr algn="ctr" defTabSz="0">
              <a:spcBef>
                <a:spcPts val="0"/>
              </a:spcBef>
            </a:pPr>
            <a:r>
              <a:rPr lang="it-IT" sz="1600" b="1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L’istituto D. Alighieri Di Petilia Policastro </a:t>
            </a:r>
            <a:br>
              <a:rPr lang="it-IT" sz="1600" b="1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it-IT" sz="1600" b="1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it-IT" sz="1600" b="1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it-IT" sz="1400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organizza il</a:t>
            </a:r>
            <a:r>
              <a:rPr lang="it-IT" sz="1400" cap="none" dirty="0" smtClean="0">
                <a:latin typeface="Arial Narrow" panose="020B0606020202030204" pitchFamily="34" charset="0"/>
              </a:rPr>
              <a:t> </a:t>
            </a:r>
            <a:br>
              <a:rPr lang="it-IT" sz="1400" cap="none" dirty="0" smtClean="0">
                <a:latin typeface="Arial Narrow" panose="020B0606020202030204" pitchFamily="34" charset="0"/>
              </a:rPr>
            </a:br>
            <a:r>
              <a:rPr lang="it-IT" sz="1600" cap="none" dirty="0" smtClean="0">
                <a:latin typeface="Arial Narrow" panose="020B0606020202030204" pitchFamily="34" charset="0"/>
              </a:rPr>
              <a:t/>
            </a:r>
            <a:br>
              <a:rPr lang="it-IT" sz="1600" cap="none" dirty="0" smtClean="0">
                <a:latin typeface="Arial Narrow" panose="020B0606020202030204" pitchFamily="34" charset="0"/>
              </a:rPr>
            </a:br>
            <a:r>
              <a:rPr lang="it-IT" sz="1600" b="1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Corso di Formazione per Docenti</a:t>
            </a:r>
            <a:endParaRPr lang="it-IT" sz="1600" b="1" cap="none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893" y="145279"/>
            <a:ext cx="5820754" cy="6392254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  <a:softEdge rad="635000"/>
          </a:effectLst>
        </p:spPr>
      </p:pic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71264" y="2656001"/>
            <a:ext cx="6400800" cy="2702212"/>
          </a:xfrm>
        </p:spPr>
        <p:txBody>
          <a:bodyPr>
            <a:normAutofit/>
          </a:bodyPr>
          <a:lstStyle/>
          <a:p>
            <a:pPr algn="ctr"/>
            <a:r>
              <a:rPr lang="it-IT" sz="4800" b="1" i="1" dirty="0" smtClean="0">
                <a:solidFill>
                  <a:srgbClr val="002060"/>
                </a:solidFill>
              </a:rPr>
              <a:t>Team building</a:t>
            </a:r>
          </a:p>
          <a:p>
            <a:pPr algn="ctr"/>
            <a:r>
              <a:rPr lang="it-IT" sz="1400" b="1" i="1" dirty="0" smtClean="0">
                <a:solidFill>
                  <a:srgbClr val="002060"/>
                </a:solidFill>
              </a:rPr>
              <a:t>Relatore dott. Ciro De Angelis</a:t>
            </a:r>
          </a:p>
          <a:p>
            <a:pPr algn="ctr"/>
            <a:endParaRPr lang="it-IT" sz="1400" b="1" i="1" dirty="0">
              <a:solidFill>
                <a:srgbClr val="002060"/>
              </a:solidFill>
            </a:endParaRPr>
          </a:p>
          <a:p>
            <a:pPr algn="ctr"/>
            <a:r>
              <a:rPr lang="it-IT" sz="1400" i="1" dirty="0" smtClean="0">
                <a:solidFill>
                  <a:srgbClr val="002060"/>
                </a:solidFill>
              </a:rPr>
              <a:t>Costruire </a:t>
            </a:r>
            <a:r>
              <a:rPr lang="it-IT" sz="1400" i="1" dirty="0">
                <a:solidFill>
                  <a:srgbClr val="002060"/>
                </a:solidFill>
              </a:rPr>
              <a:t>un gruppo di lavoro coeso, ovvero quello che in genere chiamiamo </a:t>
            </a:r>
            <a:r>
              <a:rPr lang="it-IT" sz="1400" i="1" dirty="0" smtClean="0">
                <a:solidFill>
                  <a:srgbClr val="002060"/>
                </a:solidFill>
              </a:rPr>
              <a:t>SQUADRA.</a:t>
            </a:r>
          </a:p>
          <a:p>
            <a:pPr algn="ctr"/>
            <a:endParaRPr lang="it-IT" sz="1400" b="1" i="1" dirty="0">
              <a:solidFill>
                <a:srgbClr val="002060"/>
              </a:solidFill>
            </a:endParaRPr>
          </a:p>
          <a:p>
            <a:pPr algn="ctr"/>
            <a:r>
              <a:rPr lang="it-IT" sz="1400" b="1" i="1" dirty="0" smtClean="0">
                <a:solidFill>
                  <a:srgbClr val="002060"/>
                </a:solidFill>
              </a:rPr>
              <a:t>12 Novembre- </a:t>
            </a:r>
            <a:r>
              <a:rPr lang="it-IT" sz="1400" b="1" i="1" smtClean="0">
                <a:solidFill>
                  <a:srgbClr val="002060"/>
                </a:solidFill>
              </a:rPr>
              <a:t>ore </a:t>
            </a:r>
            <a:r>
              <a:rPr lang="it-IT" sz="1400" b="1" i="1" smtClean="0">
                <a:solidFill>
                  <a:srgbClr val="002060"/>
                </a:solidFill>
              </a:rPr>
              <a:t>9.00</a:t>
            </a:r>
            <a:endParaRPr lang="it-IT" sz="1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1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</TotalTime>
  <Words>34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 Narrow</vt:lpstr>
      <vt:lpstr>Century Gothic</vt:lpstr>
      <vt:lpstr>Wingdings 3</vt:lpstr>
      <vt:lpstr>Sezione</vt:lpstr>
      <vt:lpstr>L’istituto D. Alighieri Di Petilia Policastro   organizza il    Corso di Formazione per Docenti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L’istituto D. Alighieri Di Petilia Policastro organizza il   Corso di Formazione per Docenti</dc:title>
  <dc:creator>Utente</dc:creator>
  <cp:lastModifiedBy>Utente</cp:lastModifiedBy>
  <cp:revision>5</cp:revision>
  <dcterms:created xsi:type="dcterms:W3CDTF">2022-11-05T07:55:58Z</dcterms:created>
  <dcterms:modified xsi:type="dcterms:W3CDTF">2022-11-05T08:51:13Z</dcterms:modified>
</cp:coreProperties>
</file>