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9" d="100"/>
          <a:sy n="89" d="100"/>
        </p:scale>
        <p:origin x="43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2035D-FF1C-4110-B6AB-DBC4DA52709E}" type="datetimeFigureOut">
              <a:rPr lang="it-IT" smtClean="0"/>
              <a:t>21/11/2022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6633F-1593-4238-A4CA-F9D7B6870B96}" type="slidenum">
              <a:rPr lang="it-IT" smtClean="0"/>
              <a:t>‹N›</a:t>
            </a:fld>
            <a:endParaRPr lang="it-IT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9922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2035D-FF1C-4110-B6AB-DBC4DA52709E}" type="datetimeFigureOut">
              <a:rPr lang="it-IT" smtClean="0"/>
              <a:t>21/11/2022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6633F-1593-4238-A4CA-F9D7B6870B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4187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2035D-FF1C-4110-B6AB-DBC4DA52709E}" type="datetimeFigureOut">
              <a:rPr lang="it-IT" smtClean="0"/>
              <a:t>21/11/2022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6633F-1593-4238-A4CA-F9D7B6870B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74946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2035D-FF1C-4110-B6AB-DBC4DA52709E}" type="datetimeFigureOut">
              <a:rPr lang="it-IT" smtClean="0"/>
              <a:t>21/11/2022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6633F-1593-4238-A4CA-F9D7B6870B96}" type="slidenum">
              <a:rPr lang="it-IT" smtClean="0"/>
              <a:t>‹N›</a:t>
            </a:fld>
            <a:endParaRPr lang="it-IT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904328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2035D-FF1C-4110-B6AB-DBC4DA52709E}" type="datetimeFigureOut">
              <a:rPr lang="it-IT" smtClean="0"/>
              <a:t>21/11/2022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6633F-1593-4238-A4CA-F9D7B6870B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448673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2035D-FF1C-4110-B6AB-DBC4DA52709E}" type="datetimeFigureOut">
              <a:rPr lang="it-IT" smtClean="0"/>
              <a:t>21/11/2022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6633F-1593-4238-A4CA-F9D7B6870B96}" type="slidenum">
              <a:rPr lang="it-IT" smtClean="0"/>
              <a:t>‹N›</a:t>
            </a:fld>
            <a:endParaRPr lang="it-IT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521666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2035D-FF1C-4110-B6AB-DBC4DA52709E}" type="datetimeFigureOut">
              <a:rPr lang="it-IT" smtClean="0"/>
              <a:t>21/11/2022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6633F-1593-4238-A4CA-F9D7B6870B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00594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2035D-FF1C-4110-B6AB-DBC4DA52709E}" type="datetimeFigureOut">
              <a:rPr lang="it-IT" smtClean="0"/>
              <a:t>21/11/2022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6633F-1593-4238-A4CA-F9D7B6870B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66686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2035D-FF1C-4110-B6AB-DBC4DA52709E}" type="datetimeFigureOut">
              <a:rPr lang="it-IT" smtClean="0"/>
              <a:t>21/11/2022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6633F-1593-4238-A4CA-F9D7B6870B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83366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2035D-FF1C-4110-B6AB-DBC4DA52709E}" type="datetimeFigureOut">
              <a:rPr lang="it-IT" smtClean="0"/>
              <a:t>21/11/2022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6633F-1593-4238-A4CA-F9D7B6870B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2447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2035D-FF1C-4110-B6AB-DBC4DA52709E}" type="datetimeFigureOut">
              <a:rPr lang="it-IT" smtClean="0"/>
              <a:t>21/11/2022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6633F-1593-4238-A4CA-F9D7B6870B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0880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2035D-FF1C-4110-B6AB-DBC4DA52709E}" type="datetimeFigureOut">
              <a:rPr lang="it-IT" smtClean="0"/>
              <a:t>21/11/2022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6633F-1593-4238-A4CA-F9D7B6870B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5978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2035D-FF1C-4110-B6AB-DBC4DA52709E}" type="datetimeFigureOut">
              <a:rPr lang="it-IT" smtClean="0"/>
              <a:t>21/11/2022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6633F-1593-4238-A4CA-F9D7B6870B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314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2035D-FF1C-4110-B6AB-DBC4DA52709E}" type="datetimeFigureOut">
              <a:rPr lang="it-IT" smtClean="0"/>
              <a:t>21/11/2022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6633F-1593-4238-A4CA-F9D7B6870B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6955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2035D-FF1C-4110-B6AB-DBC4DA52709E}" type="datetimeFigureOut">
              <a:rPr lang="it-IT" smtClean="0"/>
              <a:t>21/11/2022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6633F-1593-4238-A4CA-F9D7B6870B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1351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2035D-FF1C-4110-B6AB-DBC4DA52709E}" type="datetimeFigureOut">
              <a:rPr lang="it-IT" smtClean="0"/>
              <a:t>21/11/2022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6633F-1593-4238-A4CA-F9D7B6870B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75454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2035D-FF1C-4110-B6AB-DBC4DA52709E}" type="datetimeFigureOut">
              <a:rPr lang="it-IT" smtClean="0"/>
              <a:t>21/11/2022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6633F-1593-4238-A4CA-F9D7B6870B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10870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7F62035D-FF1C-4110-B6AB-DBC4DA52709E}" type="datetimeFigureOut">
              <a:rPr lang="it-IT" smtClean="0"/>
              <a:t>21/11/2022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AC16633F-1593-4238-A4CA-F9D7B6870B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6250672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/>
          <p:cNvSpPr>
            <a:spLocks noGrp="1"/>
          </p:cNvSpPr>
          <p:nvPr>
            <p:ph type="ctrTitle"/>
          </p:nvPr>
        </p:nvSpPr>
        <p:spPr>
          <a:xfrm>
            <a:off x="71264" y="709300"/>
            <a:ext cx="6631536" cy="1529697"/>
          </a:xfrm>
        </p:spPr>
        <p:txBody>
          <a:bodyPr>
            <a:normAutofit/>
          </a:bodyPr>
          <a:lstStyle/>
          <a:p>
            <a:pPr algn="ctr" defTabSz="0">
              <a:spcBef>
                <a:spcPts val="0"/>
              </a:spcBef>
            </a:pPr>
            <a:r>
              <a:rPr lang="it-IT" sz="1600" b="1" cap="none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L’istituto D. Alighieri Di Petilia Policastro </a:t>
            </a:r>
            <a:br>
              <a:rPr lang="it-IT" sz="1600" b="1" cap="none" dirty="0" smtClean="0">
                <a:solidFill>
                  <a:schemeClr val="bg1"/>
                </a:solidFill>
                <a:latin typeface="Arial Narrow" panose="020B0606020202030204" pitchFamily="34" charset="0"/>
              </a:rPr>
            </a:br>
            <a:r>
              <a:rPr lang="it-IT" sz="1600" b="1" cap="none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/>
            </a:r>
            <a:br>
              <a:rPr lang="it-IT" sz="1600" b="1" cap="none" dirty="0" smtClean="0">
                <a:solidFill>
                  <a:schemeClr val="bg1"/>
                </a:solidFill>
                <a:latin typeface="Arial Narrow" panose="020B0606020202030204" pitchFamily="34" charset="0"/>
              </a:rPr>
            </a:br>
            <a:r>
              <a:rPr lang="it-IT" sz="1400" cap="none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organizza il</a:t>
            </a:r>
            <a:r>
              <a:rPr lang="it-IT" sz="1400" cap="none" dirty="0" smtClean="0">
                <a:latin typeface="Arial Narrow" panose="020B0606020202030204" pitchFamily="34" charset="0"/>
              </a:rPr>
              <a:t> </a:t>
            </a:r>
            <a:br>
              <a:rPr lang="it-IT" sz="1400" cap="none" dirty="0" smtClean="0">
                <a:latin typeface="Arial Narrow" panose="020B0606020202030204" pitchFamily="34" charset="0"/>
              </a:rPr>
            </a:br>
            <a:r>
              <a:rPr lang="it-IT" sz="1600" cap="none" dirty="0" smtClean="0">
                <a:latin typeface="Arial Narrow" panose="020B0606020202030204" pitchFamily="34" charset="0"/>
              </a:rPr>
              <a:t/>
            </a:r>
            <a:br>
              <a:rPr lang="it-IT" sz="1600" cap="none" dirty="0" smtClean="0">
                <a:latin typeface="Arial Narrow" panose="020B0606020202030204" pitchFamily="34" charset="0"/>
              </a:rPr>
            </a:br>
            <a:r>
              <a:rPr lang="it-IT" sz="1600" b="1" cap="none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 Corso di Formazione per Docenti</a:t>
            </a:r>
            <a:endParaRPr lang="it-IT" sz="1600" b="1" cap="none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7" name="Sottotitolo 6"/>
          <p:cNvSpPr>
            <a:spLocks noGrp="1"/>
          </p:cNvSpPr>
          <p:nvPr>
            <p:ph type="subTitle" idx="1"/>
          </p:nvPr>
        </p:nvSpPr>
        <p:spPr>
          <a:xfrm>
            <a:off x="71264" y="2656001"/>
            <a:ext cx="6400800" cy="2702212"/>
          </a:xfrm>
          <a:effectLst>
            <a:softEdge rad="317500"/>
          </a:effectLst>
        </p:spPr>
        <p:txBody>
          <a:bodyPr>
            <a:normAutofit fontScale="77500" lnSpcReduction="20000"/>
          </a:bodyPr>
          <a:lstStyle/>
          <a:p>
            <a:pPr algn="ctr"/>
            <a:r>
              <a:rPr lang="it-IT" sz="3800" dirty="0"/>
              <a:t>SCUOLA, FAMIGLIA, TERRITORIO: Triangolo imperfetto</a:t>
            </a:r>
            <a:r>
              <a:rPr lang="it-IT" sz="3800" dirty="0" smtClean="0"/>
              <a:t>?</a:t>
            </a:r>
          </a:p>
          <a:p>
            <a:pPr algn="ctr"/>
            <a:endParaRPr lang="it-IT" sz="3800" dirty="0" smtClean="0"/>
          </a:p>
          <a:p>
            <a:pPr algn="ctr"/>
            <a:r>
              <a:rPr lang="it-IT" sz="2600" b="1" i="1" dirty="0" smtClean="0">
                <a:solidFill>
                  <a:srgbClr val="002060"/>
                </a:solidFill>
              </a:rPr>
              <a:t>Relatore dott. Ciro De Angelis</a:t>
            </a:r>
          </a:p>
          <a:p>
            <a:pPr algn="ctr"/>
            <a:endParaRPr lang="it-IT" sz="1400" b="1" i="1" dirty="0">
              <a:solidFill>
                <a:srgbClr val="002060"/>
              </a:solidFill>
            </a:endParaRPr>
          </a:p>
          <a:p>
            <a:pPr algn="ctr"/>
            <a:endParaRPr lang="it-IT" sz="1400" b="1" i="1" dirty="0">
              <a:solidFill>
                <a:srgbClr val="002060"/>
              </a:solidFill>
            </a:endParaRPr>
          </a:p>
          <a:p>
            <a:pPr algn="ctr"/>
            <a:r>
              <a:rPr lang="it-IT" sz="1800" b="1" i="1" dirty="0" smtClean="0">
                <a:solidFill>
                  <a:srgbClr val="002060"/>
                </a:solidFill>
              </a:rPr>
              <a:t>26 Novembre- ore 9.00</a:t>
            </a:r>
            <a:endParaRPr lang="it-IT" sz="1800" b="1" i="1" dirty="0">
              <a:solidFill>
                <a:srgbClr val="002060"/>
              </a:solidFill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90460" y="290557"/>
            <a:ext cx="4794189" cy="605042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184718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ezione">
  <a:themeElements>
    <a:clrScheme name="Sezion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ezion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ezion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31</TotalTime>
  <Words>26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 Narrow</vt:lpstr>
      <vt:lpstr>Century Gothic</vt:lpstr>
      <vt:lpstr>Wingdings 3</vt:lpstr>
      <vt:lpstr>Sezione</vt:lpstr>
      <vt:lpstr>L’istituto D. Alighieri Di Petilia Policastro   organizza il    Corso di Formazione per Docenti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L’istituto D. Alighieri Di Petilia Policastro organizza il   Corso di Formazione per Docenti</dc:title>
  <dc:creator>Utente</dc:creator>
  <cp:lastModifiedBy>Utente</cp:lastModifiedBy>
  <cp:revision>9</cp:revision>
  <dcterms:created xsi:type="dcterms:W3CDTF">2022-11-05T07:55:58Z</dcterms:created>
  <dcterms:modified xsi:type="dcterms:W3CDTF">2022-11-21T13:50:30Z</dcterms:modified>
</cp:coreProperties>
</file>